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BCF"/>
          </a:solidFill>
        </a:fill>
      </a:tcStyle>
    </a:wholeTbl>
    <a:band2H>
      <a:tcTxStyle b="def" i="def"/>
      <a:tcStyle>
        <a:tcBdr/>
        <a:fill>
          <a:solidFill>
            <a:srgbClr val="E6E7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9" name="Shape 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e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2700" y="6446837"/>
            <a:ext cx="9156700" cy="4365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9525" y="-3175"/>
            <a:ext cx="5961063" cy="46196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8837624" y="6584950"/>
            <a:ext cx="153964" cy="135546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lnSpc>
                <a:spcPct val="110000"/>
              </a:lnSpc>
              <a:spcBef>
                <a:spcPts val="600"/>
              </a:spcBef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" name="Rectangle"/>
          <p:cNvSpPr/>
          <p:nvPr/>
        </p:nvSpPr>
        <p:spPr>
          <a:xfrm>
            <a:off x="0" y="284162"/>
            <a:ext cx="9163050" cy="7905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4450" tIns="44450" rIns="44450" bIns="44450" anchor="ctr"/>
          <a:lstStyle/>
          <a:p>
            <a:pPr algn="r">
              <a:defRPr sz="1800"/>
            </a:pPr>
          </a:p>
        </p:txBody>
      </p:sp>
      <p:pic>
        <p:nvPicPr>
          <p:cNvPr id="15" name="ssga logo_neg_Horizontal" descr="ssga logo_neg_Horizontal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922962" y="0"/>
            <a:ext cx="3221038" cy="377825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CONFIDENTIAL"/>
          <p:cNvSpPr txBox="1"/>
          <p:nvPr/>
        </p:nvSpPr>
        <p:spPr>
          <a:xfrm>
            <a:off x="3240223" y="6473825"/>
            <a:ext cx="1803265" cy="348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 algn="r">
              <a:defRPr b="1" sz="1800"/>
            </a:lvl1pPr>
          </a:lstStyle>
          <a:p>
            <a:pPr/>
            <a:r>
              <a:t>CONFIDENTIAL</a:t>
            </a:r>
          </a:p>
        </p:txBody>
      </p:sp>
      <p:sp>
        <p:nvSpPr>
          <p:cNvPr id="17" name="Body Level One…"/>
          <p:cNvSpPr txBox="1"/>
          <p:nvPr>
            <p:ph type="body" idx="1"/>
          </p:nvPr>
        </p:nvSpPr>
        <p:spPr>
          <a:xfrm>
            <a:off x="455612" y="1795462"/>
            <a:ext cx="8494713" cy="44751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Title Text"/>
          <p:cNvSpPr txBox="1"/>
          <p:nvPr>
            <p:ph type="title"/>
          </p:nvPr>
        </p:nvSpPr>
        <p:spPr>
          <a:xfrm>
            <a:off x="84137" y="395287"/>
            <a:ext cx="9045576" cy="61912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"/>
          <p:cNvSpPr txBox="1"/>
          <p:nvPr>
            <p:ph type="sldNum" sz="quarter" idx="2"/>
          </p:nvPr>
        </p:nvSpPr>
        <p:spPr>
          <a:xfrm>
            <a:off x="8806308" y="6527800"/>
            <a:ext cx="271017" cy="266700"/>
          </a:xfrm>
          <a:prstGeom prst="rect">
            <a:avLst/>
          </a:prstGeom>
        </p:spPr>
        <p:txBody>
          <a:bodyPr lIns="44450" tIns="44450" rIns="44450" bIns="44450" anchor="t"/>
          <a:lstStyle>
            <a:lvl1pPr>
              <a:defRPr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33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rcRect l="0" t="0" r="0" b="62498"/>
          <a:stretch>
            <a:fillRect/>
          </a:stretch>
        </p:blipFill>
        <p:spPr>
          <a:xfrm>
            <a:off x="455612" y="0"/>
            <a:ext cx="8688388" cy="17145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CONFIDENTIAL"/>
          <p:cNvSpPr txBox="1"/>
          <p:nvPr/>
        </p:nvSpPr>
        <p:spPr>
          <a:xfrm>
            <a:off x="3024125" y="6502400"/>
            <a:ext cx="2019363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 algn="r">
              <a:defRPr sz="1800"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CONFIDENTIAL</a:t>
            </a:r>
          </a:p>
        </p:txBody>
      </p:sp>
      <p:sp>
        <p:nvSpPr>
          <p:cNvPr id="35" name="Body Level One…"/>
          <p:cNvSpPr txBox="1"/>
          <p:nvPr>
            <p:ph type="body" idx="1"/>
          </p:nvPr>
        </p:nvSpPr>
        <p:spPr>
          <a:xfrm>
            <a:off x="649287" y="1981200"/>
            <a:ext cx="8494713" cy="44751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280987" indent="-280987">
              <a:buChar char="■"/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645945" indent="-250657"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1212850" indent="-222250"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1818084"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indent="2228850">
              <a:buSzTx/>
              <a:buFont typeface="Wingdings"/>
              <a:buNone/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Title Text"/>
          <p:cNvSpPr txBox="1"/>
          <p:nvPr>
            <p:ph type="title"/>
          </p:nvPr>
        </p:nvSpPr>
        <p:spPr>
          <a:xfrm>
            <a:off x="0" y="163512"/>
            <a:ext cx="9144000" cy="738188"/>
          </a:xfrm>
          <a:prstGeom prst="rect">
            <a:avLst/>
          </a:prstGeom>
          <a:solidFill>
            <a:schemeClr val="accent1"/>
          </a:solidFill>
        </p:spPr>
        <p:txBody>
          <a:bodyPr lIns="44450" tIns="44450" rIns="44450" bIns="44450">
            <a:normAutofit fontScale="100000" lnSpcReduction="0"/>
          </a:bodyPr>
          <a:lstStyle>
            <a:lvl1pPr>
              <a:lnSpc>
                <a:spcPts val="2400"/>
              </a:lnSpc>
              <a:defRPr b="1" sz="2600"/>
            </a:lvl1pPr>
          </a:lstStyle>
          <a:p>
            <a:pPr/>
            <a: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2700" y="6446837"/>
            <a:ext cx="9156700" cy="43656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9525" y="-3175"/>
            <a:ext cx="5961063" cy="461963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ssga logo_neg_Horizontal" descr="ssga logo_neg_Horizontal"/>
          <p:cNvPicPr>
            <a:picLocks noChangeAspect="1"/>
          </p:cNvPicPr>
          <p:nvPr/>
        </p:nvPicPr>
        <p:blipFill>
          <a:blip r:embed="rId4">
            <a:extLst/>
          </a:blip>
          <a:srcRect l="0" t="0" r="0" b="949"/>
          <a:stretch>
            <a:fillRect/>
          </a:stretch>
        </p:blipFill>
        <p:spPr>
          <a:xfrm>
            <a:off x="4699000" y="0"/>
            <a:ext cx="4445000" cy="515938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Body Level One…"/>
          <p:cNvSpPr txBox="1"/>
          <p:nvPr>
            <p:ph type="body" idx="1"/>
          </p:nvPr>
        </p:nvSpPr>
        <p:spPr>
          <a:xfrm>
            <a:off x="455612" y="1795462"/>
            <a:ext cx="8494713" cy="44751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Title Text"/>
          <p:cNvSpPr txBox="1"/>
          <p:nvPr>
            <p:ph type="title"/>
          </p:nvPr>
        </p:nvSpPr>
        <p:spPr>
          <a:xfrm>
            <a:off x="84137" y="395287"/>
            <a:ext cx="9045576" cy="61912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1200">
                <a:solidFill>
                  <a:srgbClr val="BD152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"/>
          <p:cNvSpPr/>
          <p:nvPr/>
        </p:nvSpPr>
        <p:spPr>
          <a:xfrm>
            <a:off x="0" y="2232025"/>
            <a:ext cx="9140825" cy="833438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</a:ln>
        </p:spPr>
        <p:txBody>
          <a:bodyPr lIns="44450" tIns="44450" rIns="44450" bIns="44450" anchor="ctr"/>
          <a:lstStyle/>
          <a:p>
            <a:pPr algn="r">
              <a:defRPr sz="1800">
                <a:latin typeface="Arial Black"/>
                <a:ea typeface="Arial Black"/>
                <a:cs typeface="Arial Black"/>
                <a:sym typeface="Arial Black"/>
              </a:defRPr>
            </a:pPr>
          </a:p>
        </p:txBody>
      </p:sp>
      <p:pic>
        <p:nvPicPr>
          <p:cNvPr id="5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37325" y="6580187"/>
            <a:ext cx="2439988" cy="184151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Line"/>
          <p:cNvSpPr/>
          <p:nvPr/>
        </p:nvSpPr>
        <p:spPr>
          <a:xfrm>
            <a:off x="-1" y="6397625"/>
            <a:ext cx="9144002" cy="0"/>
          </a:xfrm>
          <a:prstGeom prst="line">
            <a:avLst/>
          </a:prstGeom>
          <a:ln w="12700">
            <a:solidFill>
              <a:srgbClr val="777777"/>
            </a:solidFill>
          </a:ln>
        </p:spPr>
        <p:txBody>
          <a:bodyPr lIns="45719" rIns="45719"/>
          <a:lstStyle/>
          <a:p>
            <a:pPr/>
          </a:p>
        </p:txBody>
      </p:sp>
      <p:pic>
        <p:nvPicPr>
          <p:cNvPr id="58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38237" y="2055812"/>
            <a:ext cx="8005763" cy="346076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CONFIDENTIAL"/>
          <p:cNvSpPr txBox="1"/>
          <p:nvPr/>
        </p:nvSpPr>
        <p:spPr>
          <a:xfrm>
            <a:off x="3024125" y="6511925"/>
            <a:ext cx="2019363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4450" tIns="44450" rIns="44450" bIns="44450">
            <a:spAutoFit/>
          </a:bodyPr>
          <a:lstStyle>
            <a:lvl1pPr algn="r">
              <a:defRPr sz="1800"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CONFIDENTIAL</a:t>
            </a:r>
          </a:p>
        </p:txBody>
      </p:sp>
      <p:sp>
        <p:nvSpPr>
          <p:cNvPr id="60" name="Body Level One…"/>
          <p:cNvSpPr txBox="1"/>
          <p:nvPr>
            <p:ph type="body" idx="1"/>
          </p:nvPr>
        </p:nvSpPr>
        <p:spPr>
          <a:xfrm>
            <a:off x="649287" y="1981200"/>
            <a:ext cx="8494713" cy="447516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280987" indent="-280987">
              <a:buChar char="■"/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645945" indent="-250657"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1212850" indent="-222250"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1818084"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indent="2228850">
              <a:buSzTx/>
              <a:buFont typeface="Wingdings"/>
              <a:buNone/>
              <a:defRPr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0" y="163512"/>
            <a:ext cx="9144000" cy="738188"/>
          </a:xfrm>
          <a:prstGeom prst="rect">
            <a:avLst/>
          </a:prstGeom>
          <a:solidFill>
            <a:schemeClr val="accent1"/>
          </a:solidFill>
        </p:spPr>
        <p:txBody>
          <a:bodyPr lIns="44450" tIns="44450" rIns="44450" bIns="44450">
            <a:normAutofit fontScale="100000" lnSpcReduction="0"/>
          </a:bodyPr>
          <a:lstStyle>
            <a:lvl1pPr>
              <a:lnSpc>
                <a:spcPts val="2400"/>
              </a:lnSpc>
              <a:defRPr b="1" sz="2600"/>
            </a:lvl1pPr>
          </a:lstStyle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1200">
                <a:solidFill>
                  <a:srgbClr val="BD152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/>
          <p:nvPr>
            <p:ph type="sldNum" sz="quarter" idx="2"/>
          </p:nvPr>
        </p:nvSpPr>
        <p:spPr>
          <a:xfrm>
            <a:off x="8815075" y="6515260"/>
            <a:ext cx="233675" cy="228280"/>
          </a:xfrm>
          <a:prstGeom prst="rect">
            <a:avLst/>
          </a:prstGeom>
          <a:ln w="12700">
            <a:miter lim="400000"/>
          </a:ln>
        </p:spPr>
        <p:txBody>
          <a:bodyPr wrap="none" lIns="46986" tIns="46986" rIns="46986" bIns="46986" anchor="ctr">
            <a:spAutoFit/>
          </a:bodyPr>
          <a:lstStyle>
            <a:lvl1pPr algn="r">
              <a:defRPr sz="10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576" tIns="36576" rIns="36576" bIns="36576" anchor="ctr"/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9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9250" marR="0" indent="-349250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rgbClr val="4C5812"/>
        </a:buClr>
        <a:buSzPct val="70000"/>
        <a:buFontTx/>
        <a:buChar char="▪"/>
        <a:tabLst/>
        <a:defRPr b="0" baseline="0" cap="none" i="0" spc="0" strike="noStrike" sz="2000" u="none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1pPr>
      <a:lvl2pPr marL="750803" marR="0" indent="-220578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rgbClr val="4C5812"/>
        </a:buClr>
        <a:buSzPct val="90000"/>
        <a:buFontTx/>
        <a:buChar char=" "/>
        <a:tabLst/>
        <a:defRPr b="0" baseline="0" cap="none" i="0" spc="0" strike="noStrike" sz="2000" u="none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2pPr>
      <a:lvl3pPr marL="1114425" marR="0" indent="-254000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rgbClr val="4C5812"/>
        </a:buClr>
        <a:buSzPct val="80000"/>
        <a:buFontTx/>
        <a:buChar char=" "/>
        <a:tabLst/>
        <a:defRPr b="0" baseline="0" cap="none" i="0" spc="0" strike="noStrike" sz="2000" u="none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3pPr>
      <a:lvl4pPr marL="1460896" marR="0" indent="-208359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rgbClr val="4C5812"/>
        </a:buClr>
        <a:buSzPct val="100000"/>
        <a:buFontTx/>
        <a:buChar char="–"/>
        <a:tabLst/>
        <a:defRPr b="0" baseline="0" cap="none" i="0" spc="0" strike="noStrike" sz="2000" u="none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4pPr>
      <a:lvl5pPr marL="1959655" marR="0" indent="-256267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rgbClr val="4C5812"/>
        </a:buClr>
        <a:buSzPct val="100000"/>
        <a:buFontTx/>
        <a:buChar char="▪"/>
        <a:tabLst/>
        <a:defRPr b="0" baseline="0" cap="none" i="0" spc="0" strike="noStrike" sz="2000" u="none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5pPr>
      <a:lvl6pPr marL="2416855" marR="0" indent="-256267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rgbClr val="4C5812"/>
        </a:buClr>
        <a:buSzPct val="100000"/>
        <a:buFont typeface="Wingdings"/>
        <a:buChar char=""/>
        <a:tabLst/>
        <a:defRPr b="0" baseline="0" cap="none" i="0" spc="0" strike="noStrike" sz="2000" u="none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6pPr>
      <a:lvl7pPr marL="2874055" marR="0" indent="-256267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rgbClr val="4C5812"/>
        </a:buClr>
        <a:buSzPct val="100000"/>
        <a:buFont typeface="Wingdings"/>
        <a:buChar char=""/>
        <a:tabLst/>
        <a:defRPr b="0" baseline="0" cap="none" i="0" spc="0" strike="noStrike" sz="2000" u="none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7pPr>
      <a:lvl8pPr marL="3331255" marR="0" indent="-256267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rgbClr val="4C5812"/>
        </a:buClr>
        <a:buSzPct val="100000"/>
        <a:buFont typeface="Wingdings"/>
        <a:buChar char=""/>
        <a:tabLst/>
        <a:defRPr b="0" baseline="0" cap="none" i="0" spc="0" strike="noStrike" sz="2000" u="none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8pPr>
      <a:lvl9pPr marL="3788455" marR="0" indent="-256267" algn="l" defTabSz="914400" rtl="0" latinLnBrk="0">
        <a:lnSpc>
          <a:spcPct val="100000"/>
        </a:lnSpc>
        <a:spcBef>
          <a:spcPts val="1200"/>
        </a:spcBef>
        <a:spcAft>
          <a:spcPts val="0"/>
        </a:spcAft>
        <a:buClr>
          <a:srgbClr val="4C5812"/>
        </a:buClr>
        <a:buSzPct val="100000"/>
        <a:buFont typeface="Wingdings"/>
        <a:buChar char=""/>
        <a:tabLst/>
        <a:defRPr b="0" baseline="0" cap="none" i="0" spc="0" strike="noStrike" sz="2000" u="none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"/>
          <p:cNvSpPr txBox="1"/>
          <p:nvPr>
            <p:ph type="sldNum" sz="quarter" idx="2"/>
          </p:nvPr>
        </p:nvSpPr>
        <p:spPr>
          <a:xfrm>
            <a:off x="8871444" y="6590840"/>
            <a:ext cx="177306" cy="22952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77875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72" name="Rectangle"/>
          <p:cNvSpPr/>
          <p:nvPr/>
        </p:nvSpPr>
        <p:spPr>
          <a:xfrm>
            <a:off x="1447800" y="152400"/>
            <a:ext cx="5181600" cy="304800"/>
          </a:xfrm>
          <a:prstGeom prst="rect">
            <a:avLst/>
          </a:prstGeom>
          <a:solidFill>
            <a:srgbClr val="C0C0C0"/>
          </a:solidFill>
          <a:ln>
            <a:solidFill>
              <a:srgbClr val="B2B2B2"/>
            </a:solidFill>
          </a:ln>
        </p:spPr>
        <p:txBody>
          <a:bodyPr lIns="44450" tIns="44450" rIns="44450" bIns="44450" anchor="ctr"/>
          <a:lstStyle/>
          <a:p>
            <a:pPr algn="r">
              <a:defRPr sz="1800"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73" name="Project Name:"/>
          <p:cNvSpPr txBox="1"/>
          <p:nvPr/>
        </p:nvSpPr>
        <p:spPr>
          <a:xfrm>
            <a:off x="1447800" y="152399"/>
            <a:ext cx="3581400" cy="341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2332" tIns="42332" rIns="42332" bIns="42332">
            <a:spAutoFit/>
          </a:bodyPr>
          <a:lstStyle>
            <a:lvl1pPr defTabSz="933450">
              <a:defRPr b="1" sz="18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Project Name:</a:t>
            </a:r>
          </a:p>
        </p:txBody>
      </p:sp>
      <p:sp>
        <p:nvSpPr>
          <p:cNvPr id="74" name="Current Date:"/>
          <p:cNvSpPr txBox="1"/>
          <p:nvPr/>
        </p:nvSpPr>
        <p:spPr>
          <a:xfrm>
            <a:off x="4191000" y="200025"/>
            <a:ext cx="1981200" cy="213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 defTabSz="846137">
              <a:defRPr b="1" sz="9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Current Date:</a:t>
            </a:r>
          </a:p>
        </p:txBody>
      </p:sp>
      <p:sp>
        <p:nvSpPr>
          <p:cNvPr id="75" name="Text"/>
          <p:cNvSpPr txBox="1"/>
          <p:nvPr/>
        </p:nvSpPr>
        <p:spPr>
          <a:xfrm>
            <a:off x="2709862" y="609600"/>
            <a:ext cx="129541" cy="2014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8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76" name="Status Report"/>
          <p:cNvSpPr txBox="1"/>
          <p:nvPr/>
        </p:nvSpPr>
        <p:spPr>
          <a:xfrm>
            <a:off x="219075" y="152400"/>
            <a:ext cx="990600" cy="146466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846137">
              <a:defRPr b="1" sz="11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Status Report</a:t>
            </a:r>
          </a:p>
        </p:txBody>
      </p:sp>
      <p:graphicFrame>
        <p:nvGraphicFramePr>
          <p:cNvPr id="77" name="Table"/>
          <p:cNvGraphicFramePr/>
          <p:nvPr/>
        </p:nvGraphicFramePr>
        <p:xfrm>
          <a:off x="6629400" y="152400"/>
          <a:ext cx="1981200" cy="73183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238250"/>
                <a:gridCol w="742950"/>
              </a:tblGrid>
              <a:tr h="479425"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100"/>
                        </a:spcBef>
                        <a:defRPr b="1" sz="800">
                          <a:latin typeface="+mj-lt"/>
                          <a:ea typeface="+mj-ea"/>
                          <a:cs typeface="+mj-cs"/>
                        </a:defRPr>
                      </a:pPr>
                      <a:r>
                        <a:t> Overall </a:t>
                      </a:r>
                    </a:p>
                    <a:p>
                      <a:pPr algn="ctr" defTabSz="777875">
                        <a:spcBef>
                          <a:spcPts val="100"/>
                        </a:spcBef>
                        <a:defRPr b="1" sz="800">
                          <a:latin typeface="+mj-lt"/>
                          <a:ea typeface="+mj-ea"/>
                          <a:cs typeface="+mj-cs"/>
                        </a:defRPr>
                      </a:pPr>
                      <a:r>
                        <a:t>Completion Date </a:t>
                      </a:r>
                    </a:p>
                  </a:txBody>
                  <a:tcPr marL="44473" marR="44473" marT="44473" marB="44473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100"/>
                        </a:spcBef>
                        <a:defRPr sz="1800"/>
                      </a:pPr>
                      <a:r>
                        <a:rPr b="1" sz="800">
                          <a:latin typeface="+mj-lt"/>
                          <a:ea typeface="+mj-ea"/>
                          <a:cs typeface="+mj-cs"/>
                        </a:rPr>
                        <a:t> Overall % Complete</a:t>
                      </a:r>
                    </a:p>
                  </a:txBody>
                  <a:tcPr marL="44473" marR="44473" marT="44473" marB="44473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</a:tr>
              <a:tr h="252412"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b="1" sz="800" u="sng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73" marR="44473" marT="44473" marB="44473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b="1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73" marR="44473" marT="44473" marB="44473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80" name="Group"/>
          <p:cNvGrpSpPr/>
          <p:nvPr/>
        </p:nvGrpSpPr>
        <p:grpSpPr>
          <a:xfrm>
            <a:off x="152400" y="1120774"/>
            <a:ext cx="5562600" cy="609601"/>
            <a:chOff x="0" y="0"/>
            <a:chExt cx="5562600" cy="609600"/>
          </a:xfrm>
        </p:grpSpPr>
        <p:sp>
          <p:nvSpPr>
            <p:cNvPr id="78" name="Rectangle"/>
            <p:cNvSpPr/>
            <p:nvPr/>
          </p:nvSpPr>
          <p:spPr>
            <a:xfrm>
              <a:off x="0" y="0"/>
              <a:ext cx="5562600" cy="609600"/>
            </a:xfrm>
            <a:prstGeom prst="rect">
              <a:avLst/>
            </a:prstGeom>
            <a:noFill/>
            <a:ln w="9525" cap="flat">
              <a:solidFill>
                <a:srgbClr val="B2B2B2"/>
              </a:solidFill>
              <a:prstDash val="solid"/>
              <a:round/>
            </a:ln>
            <a:effectLst/>
          </p:spPr>
          <p:txBody>
            <a:bodyPr wrap="square" lIns="44450" tIns="44450" rIns="44450" bIns="44450" numCol="1" anchor="t">
              <a:noAutofit/>
            </a:bodyPr>
            <a:lstStyle/>
            <a:p>
              <a:pPr marL="106362" indent="-106362" defTabSz="777875">
                <a:defRPr>
                  <a:solidFill>
                    <a:srgbClr val="969696"/>
                  </a:solidFill>
                </a:defRPr>
              </a:pPr>
            </a:p>
          </p:txBody>
        </p:sp>
        <p:sp>
          <p:nvSpPr>
            <p:cNvPr id="79" name="Project Description…"/>
            <p:cNvSpPr txBox="1"/>
            <p:nvPr/>
          </p:nvSpPr>
          <p:spPr>
            <a:xfrm>
              <a:off x="0" y="0"/>
              <a:ext cx="5562600" cy="2439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332" tIns="9332" rIns="9332" bIns="9332" numCol="1" anchor="t">
              <a:spAutoFit/>
            </a:bodyPr>
            <a:lstStyle/>
            <a:p>
              <a:pPr marL="106362" indent="-106362" defTabSz="777875">
                <a:defRPr b="1" sz="800"/>
              </a:pPr>
              <a:r>
                <a:t>Project Description</a:t>
              </a:r>
            </a:p>
            <a:p>
              <a:pPr marL="106362" indent="-106362" defTabSz="777875">
                <a:defRPr sz="800">
                  <a:solidFill>
                    <a:srgbClr val="969696"/>
                  </a:solidFill>
                </a:defRPr>
              </a:pPr>
              <a:r>
                <a:t>Overall project objectives and activities</a:t>
              </a:r>
            </a:p>
          </p:txBody>
        </p:sp>
      </p:grpSp>
      <p:sp>
        <p:nvSpPr>
          <p:cNvPr id="81" name="Circle"/>
          <p:cNvSpPr/>
          <p:nvPr/>
        </p:nvSpPr>
        <p:spPr>
          <a:xfrm>
            <a:off x="6688137" y="1225550"/>
            <a:ext cx="138113" cy="144463"/>
          </a:xfrm>
          <a:prstGeom prst="ellipse">
            <a:avLst/>
          </a:prstGeom>
          <a:solidFill>
            <a:srgbClr val="FF0000"/>
          </a:solidFill>
          <a:ln>
            <a:solidFill>
              <a:srgbClr val="000000"/>
            </a:solidFill>
          </a:ln>
          <a:effectLst>
            <a:outerShdw sx="100000" sy="100000" kx="0" ky="0" algn="b" rotWithShape="0" blurRad="63500" dist="12700" dir="0">
              <a:srgbClr val="969696">
                <a:alpha val="50000"/>
              </a:srgbClr>
            </a:outerShdw>
          </a:effectLst>
        </p:spPr>
        <p:txBody>
          <a:bodyPr lIns="44450" tIns="44450" rIns="44450" bIns="44450" anchor="ctr"/>
          <a:lstStyle/>
          <a:p>
            <a:pPr algn="r">
              <a:defRPr sz="1800"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82" name="Oval"/>
          <p:cNvSpPr/>
          <p:nvPr/>
        </p:nvSpPr>
        <p:spPr>
          <a:xfrm>
            <a:off x="6688137" y="1547812"/>
            <a:ext cx="138113" cy="146051"/>
          </a:xfrm>
          <a:prstGeom prst="ellipse">
            <a:avLst/>
          </a:prstGeom>
          <a:solidFill>
            <a:srgbClr val="008000"/>
          </a:solidFill>
          <a:ln>
            <a:solidFill>
              <a:srgbClr val="000000"/>
            </a:solidFill>
          </a:ln>
          <a:effectLst>
            <a:outerShdw sx="100000" sy="100000" kx="0" ky="0" algn="b" rotWithShape="0" blurRad="63500" dist="12700" dir="0">
              <a:srgbClr val="969696">
                <a:alpha val="50000"/>
              </a:srgbClr>
            </a:outerShdw>
          </a:effectLst>
        </p:spPr>
        <p:txBody>
          <a:bodyPr lIns="44450" tIns="44450" rIns="44450" bIns="44450" anchor="ctr"/>
          <a:lstStyle/>
          <a:p>
            <a:pPr algn="r">
              <a:defRPr sz="1800"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83" name="Circle"/>
          <p:cNvSpPr/>
          <p:nvPr/>
        </p:nvSpPr>
        <p:spPr>
          <a:xfrm>
            <a:off x="6688137" y="1384300"/>
            <a:ext cx="138113" cy="144463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>
            <a:outerShdw sx="100000" sy="100000" kx="0" ky="0" algn="b" rotWithShape="0" blurRad="63500" dist="12700" dir="0">
              <a:srgbClr val="969696">
                <a:alpha val="50000"/>
              </a:srgbClr>
            </a:outerShdw>
          </a:effectLst>
        </p:spPr>
        <p:txBody>
          <a:bodyPr lIns="44450" tIns="44450" rIns="44450" bIns="44450" anchor="ctr"/>
          <a:lstStyle/>
          <a:p>
            <a:pPr algn="r">
              <a:defRPr sz="1800"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84" name="Oval"/>
          <p:cNvSpPr/>
          <p:nvPr/>
        </p:nvSpPr>
        <p:spPr>
          <a:xfrm>
            <a:off x="6688137" y="1712912"/>
            <a:ext cx="138113" cy="146051"/>
          </a:xfrm>
          <a:prstGeom prst="ellipse">
            <a:avLst/>
          </a:prstGeom>
          <a:solidFill>
            <a:srgbClr val="3333CC"/>
          </a:solidFill>
          <a:ln>
            <a:solidFill>
              <a:srgbClr val="000000"/>
            </a:solidFill>
          </a:ln>
          <a:effectLst>
            <a:outerShdw sx="100000" sy="100000" kx="0" ky="0" algn="b" rotWithShape="0" blurRad="63500" dist="12700" dir="0">
              <a:srgbClr val="969696">
                <a:alpha val="50000"/>
              </a:srgbClr>
            </a:outerShdw>
          </a:effectLst>
        </p:spPr>
        <p:txBody>
          <a:bodyPr lIns="44450" tIns="44450" rIns="44450" bIns="44450" anchor="ctr"/>
          <a:lstStyle/>
          <a:p>
            <a:pPr algn="r">
              <a:defRPr sz="1800">
                <a:latin typeface="+mj-lt"/>
                <a:ea typeface="+mj-ea"/>
                <a:cs typeface="+mj-cs"/>
                <a:sym typeface="Times New Roman"/>
              </a:defRPr>
            </a:pPr>
          </a:p>
        </p:txBody>
      </p:sp>
      <p:sp>
        <p:nvSpPr>
          <p:cNvPr id="85" name="Critical"/>
          <p:cNvSpPr txBox="1"/>
          <p:nvPr/>
        </p:nvSpPr>
        <p:spPr>
          <a:xfrm>
            <a:off x="6823075" y="1208087"/>
            <a:ext cx="395410" cy="1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846137">
              <a:defRPr b="1" sz="7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Critical</a:t>
            </a:r>
          </a:p>
        </p:txBody>
      </p:sp>
      <p:sp>
        <p:nvSpPr>
          <p:cNvPr id="86" name="Not Started"/>
          <p:cNvSpPr txBox="1"/>
          <p:nvPr/>
        </p:nvSpPr>
        <p:spPr>
          <a:xfrm>
            <a:off x="6794500" y="1695450"/>
            <a:ext cx="546079" cy="1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846137">
              <a:spcBef>
                <a:spcPts val="300"/>
              </a:spcBef>
              <a:defRPr b="1" sz="7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Not Started</a:t>
            </a:r>
          </a:p>
        </p:txBody>
      </p:sp>
      <p:sp>
        <p:nvSpPr>
          <p:cNvPr id="87" name="On Track"/>
          <p:cNvSpPr txBox="1"/>
          <p:nvPr/>
        </p:nvSpPr>
        <p:spPr>
          <a:xfrm>
            <a:off x="6823075" y="1530350"/>
            <a:ext cx="468856" cy="1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846137">
              <a:spcBef>
                <a:spcPts val="100"/>
              </a:spcBef>
              <a:defRPr b="1" sz="7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On Track</a:t>
            </a:r>
          </a:p>
        </p:txBody>
      </p:sp>
      <p:sp>
        <p:nvSpPr>
          <p:cNvPr id="88" name="Risk Profile"/>
          <p:cNvSpPr txBox="1"/>
          <p:nvPr/>
        </p:nvSpPr>
        <p:spPr>
          <a:xfrm>
            <a:off x="6662013" y="1009650"/>
            <a:ext cx="665024" cy="204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661" tIns="46661" rIns="46661" bIns="46661">
            <a:spAutoFit/>
          </a:bodyPr>
          <a:lstStyle>
            <a:lvl1pPr algn="ctr" defTabSz="777875">
              <a:defRPr b="1" sz="800"/>
            </a:lvl1pPr>
          </a:lstStyle>
          <a:p>
            <a:pPr/>
            <a:r>
              <a:t>Risk Profile</a:t>
            </a:r>
          </a:p>
        </p:txBody>
      </p:sp>
      <p:sp>
        <p:nvSpPr>
          <p:cNvPr id="89" name="Needs Attention"/>
          <p:cNvSpPr txBox="1"/>
          <p:nvPr/>
        </p:nvSpPr>
        <p:spPr>
          <a:xfrm>
            <a:off x="6810375" y="1404937"/>
            <a:ext cx="914400" cy="1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846137">
              <a:lnSpc>
                <a:spcPct val="70000"/>
              </a:lnSpc>
              <a:defRPr b="1" sz="7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r>
              <a:t>Needs Attention </a:t>
            </a:r>
          </a:p>
        </p:txBody>
      </p:sp>
      <p:sp>
        <p:nvSpPr>
          <p:cNvPr id="90" name="Text"/>
          <p:cNvSpPr txBox="1"/>
          <p:nvPr/>
        </p:nvSpPr>
        <p:spPr>
          <a:xfrm>
            <a:off x="4191000" y="609600"/>
            <a:ext cx="1404938" cy="333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2332" tIns="42332" rIns="42332" bIns="42332">
            <a:spAutoFit/>
          </a:bodyPr>
          <a:lstStyle/>
          <a:p>
            <a:pPr algn="r" defTabSz="933450">
              <a:tabLst>
                <a:tab pos="2006600" algn="l"/>
              </a:tabLst>
              <a:defRPr b="1" sz="900">
                <a:latin typeface="+mj-lt"/>
                <a:ea typeface="+mj-ea"/>
                <a:cs typeface="+mj-cs"/>
                <a:sym typeface="Times New Roman"/>
              </a:defRPr>
            </a:pPr>
          </a:p>
          <a:p>
            <a:pPr algn="r" defTabSz="933450">
              <a:tabLst>
                <a:tab pos="2006600" algn="l"/>
              </a:tabLst>
              <a:defRPr b="1" sz="900">
                <a:latin typeface="+mj-lt"/>
                <a:ea typeface="+mj-ea"/>
                <a:cs typeface="+mj-cs"/>
                <a:sym typeface="Times New Roman"/>
              </a:defRPr>
            </a:pPr>
            <a:r>
              <a:t>   </a:t>
            </a:r>
          </a:p>
        </p:txBody>
      </p:sp>
      <p:sp>
        <p:nvSpPr>
          <p:cNvPr id="91" name="Project Name:…"/>
          <p:cNvSpPr txBox="1"/>
          <p:nvPr/>
        </p:nvSpPr>
        <p:spPr>
          <a:xfrm>
            <a:off x="1414462" y="450850"/>
            <a:ext cx="3462338" cy="58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2332" tIns="42332" rIns="42332" bIns="42332">
            <a:spAutoFit/>
          </a:bodyPr>
          <a:lstStyle/>
          <a:p>
            <a:pPr defTabSz="933450">
              <a:tabLst>
                <a:tab pos="2006600" algn="l"/>
              </a:tabLst>
              <a:defRPr b="1" sz="900">
                <a:latin typeface="+mj-lt"/>
                <a:ea typeface="+mj-ea"/>
                <a:cs typeface="+mj-cs"/>
                <a:sym typeface="Times New Roman"/>
              </a:defRPr>
            </a:pPr>
            <a:r>
              <a:t>Project Name:</a:t>
            </a:r>
          </a:p>
          <a:p>
            <a:pPr defTabSz="933450">
              <a:tabLst>
                <a:tab pos="2006600" algn="l"/>
              </a:tabLst>
              <a:defRPr b="1" sz="900">
                <a:latin typeface="+mj-lt"/>
                <a:ea typeface="+mj-ea"/>
                <a:cs typeface="+mj-cs"/>
                <a:sym typeface="Times New Roman"/>
              </a:defRPr>
            </a:pPr>
            <a:r>
              <a:t>Program / Project Manager:</a:t>
            </a:r>
          </a:p>
          <a:p>
            <a:pPr defTabSz="933450">
              <a:tabLst>
                <a:tab pos="2006600" algn="l"/>
              </a:tabLst>
              <a:defRPr b="1" sz="900">
                <a:latin typeface="+mj-lt"/>
                <a:ea typeface="+mj-ea"/>
                <a:cs typeface="+mj-cs"/>
                <a:sym typeface="Times New Roman"/>
              </a:defRPr>
            </a:pPr>
            <a:r>
              <a:t>Sponsor:</a:t>
            </a:r>
          </a:p>
        </p:txBody>
      </p:sp>
      <p:grpSp>
        <p:nvGrpSpPr>
          <p:cNvPr id="94" name="Group"/>
          <p:cNvGrpSpPr/>
          <p:nvPr/>
        </p:nvGrpSpPr>
        <p:grpSpPr>
          <a:xfrm>
            <a:off x="152400" y="3178174"/>
            <a:ext cx="3657600" cy="2209801"/>
            <a:chOff x="0" y="0"/>
            <a:chExt cx="3657600" cy="2209800"/>
          </a:xfrm>
        </p:grpSpPr>
        <p:sp>
          <p:nvSpPr>
            <p:cNvPr id="92" name="Rectangle"/>
            <p:cNvSpPr/>
            <p:nvPr/>
          </p:nvSpPr>
          <p:spPr>
            <a:xfrm>
              <a:off x="0" y="0"/>
              <a:ext cx="3657600" cy="2209800"/>
            </a:xfrm>
            <a:prstGeom prst="rect">
              <a:avLst/>
            </a:prstGeom>
            <a:noFill/>
            <a:ln w="9525" cap="flat">
              <a:solidFill>
                <a:srgbClr val="B2B2B2"/>
              </a:solidFill>
              <a:prstDash val="solid"/>
              <a:round/>
            </a:ln>
            <a:effectLst/>
          </p:spPr>
          <p:txBody>
            <a:bodyPr wrap="square" lIns="44450" tIns="44450" rIns="44450" bIns="44450" numCol="1" anchor="t">
              <a:noAutofit/>
            </a:bodyPr>
            <a:lstStyle/>
            <a:p>
              <a:pPr marL="106362" indent="-106362" defTabSz="777875">
                <a:defRPr b="1" sz="800"/>
              </a:pPr>
            </a:p>
          </p:txBody>
        </p:sp>
        <p:sp>
          <p:nvSpPr>
            <p:cNvPr id="93" name="Accomplishments This Period/ Status…"/>
            <p:cNvSpPr txBox="1"/>
            <p:nvPr/>
          </p:nvSpPr>
          <p:spPr>
            <a:xfrm>
              <a:off x="0" y="0"/>
              <a:ext cx="3657600" cy="472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332" tIns="9332" rIns="9332" bIns="9332" numCol="1" anchor="t">
              <a:spAutoFit/>
            </a:bodyPr>
            <a:lstStyle/>
            <a:p>
              <a:pPr marL="106362" indent="-106362" defTabSz="777875">
                <a:defRPr b="1" sz="800"/>
              </a:pPr>
              <a:r>
                <a:t>Accomplishments This Period/ Status</a:t>
              </a:r>
            </a:p>
            <a:p>
              <a:pPr marL="106362" indent="-106362" defTabSz="777875">
                <a:buSzPct val="100000"/>
                <a:buChar char="•"/>
                <a:defRPr sz="800">
                  <a:solidFill>
                    <a:srgbClr val="969696"/>
                  </a:solidFill>
                </a:defRPr>
              </a:pPr>
              <a:r>
                <a:t>Input accomplishments or status updates that have taken place since previous review</a:t>
              </a:r>
            </a:p>
          </p:txBody>
        </p:sp>
      </p:grpSp>
      <p:graphicFrame>
        <p:nvGraphicFramePr>
          <p:cNvPr id="95" name="Table"/>
          <p:cNvGraphicFramePr/>
          <p:nvPr/>
        </p:nvGraphicFramePr>
        <p:xfrm>
          <a:off x="3910012" y="1971675"/>
          <a:ext cx="5040313" cy="340995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295400"/>
                <a:gridCol w="685800"/>
                <a:gridCol w="762000"/>
                <a:gridCol w="736600"/>
                <a:gridCol w="1560512"/>
              </a:tblGrid>
              <a:tr h="615950"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100"/>
                        </a:spcBef>
                        <a:defRPr sz="1800"/>
                      </a:pPr>
                      <a:r>
                        <a:rPr b="1" sz="800">
                          <a:latin typeface="+mj-lt"/>
                          <a:ea typeface="+mj-ea"/>
                          <a:cs typeface="+mj-cs"/>
                        </a:rPr>
                        <a:t> Key Activities/ Milestones</a:t>
                      </a: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100"/>
                        </a:spcBef>
                        <a:defRPr sz="1800"/>
                      </a:pPr>
                      <a:r>
                        <a:rPr b="1" sz="800">
                          <a:latin typeface="+mj-lt"/>
                          <a:ea typeface="+mj-ea"/>
                          <a:cs typeface="+mj-cs"/>
                        </a:rPr>
                        <a:t>% Complete</a:t>
                      </a: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100"/>
                        </a:spcBef>
                        <a:defRPr sz="1800"/>
                      </a:pPr>
                      <a:r>
                        <a:rPr b="1" sz="800">
                          <a:latin typeface="+mj-lt"/>
                          <a:ea typeface="+mj-ea"/>
                          <a:cs typeface="+mj-cs"/>
                        </a:rPr>
                        <a:t>Target Date Complete</a:t>
                      </a: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100"/>
                        </a:spcBef>
                        <a:defRPr b="1" sz="800">
                          <a:latin typeface="+mj-lt"/>
                          <a:ea typeface="+mj-ea"/>
                          <a:cs typeface="+mj-cs"/>
                        </a:defRPr>
                      </a:pPr>
                      <a:r>
                        <a:t> Status</a:t>
                      </a:r>
                    </a:p>
                    <a:p>
                      <a:pPr algn="ctr" defTabSz="777875">
                        <a:spcBef>
                          <a:spcPts val="100"/>
                        </a:spcBef>
                        <a:defRPr sz="700">
                          <a:solidFill>
                            <a:srgbClr val="969696"/>
                          </a:solidFill>
                          <a:latin typeface="+mj-lt"/>
                          <a:ea typeface="+mj-ea"/>
                          <a:cs typeface="+mj-cs"/>
                        </a:defRPr>
                      </a:pPr>
                      <a:r>
                        <a:t>Adjust color based on risk profile</a:t>
                      </a: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100"/>
                        </a:spcBef>
                        <a:defRPr sz="1800"/>
                      </a:pPr>
                      <a:r>
                        <a:rPr b="1" sz="800">
                          <a:latin typeface="+mj-lt"/>
                          <a:ea typeface="+mj-ea"/>
                          <a:cs typeface="+mj-cs"/>
                        </a:rPr>
                        <a:t>Comments</a:t>
                      </a: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solidFill>
                            <a:srgbClr val="008000"/>
                          </a:solidFill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</a:tr>
              <a:tr h="461962"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solidFill>
                            <a:srgbClr val="CCCC00"/>
                          </a:solidFill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solidFill>
                            <a:srgbClr val="008000"/>
                          </a:solidFill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</a:tr>
              <a:tr h="471487"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8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solidFill>
                            <a:srgbClr val="3333CC"/>
                          </a:solidFill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50" marR="44450" marT="44450" marB="4445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 w="12700">
                      <a:solidFill>
                        <a:srgbClr val="969696"/>
                      </a:solidFill>
                    </a:lnT>
                    <a:lnB w="12700">
                      <a:solidFill>
                        <a:srgbClr val="969696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6" name="Table"/>
          <p:cNvGraphicFramePr/>
          <p:nvPr/>
        </p:nvGraphicFramePr>
        <p:xfrm>
          <a:off x="152400" y="5486400"/>
          <a:ext cx="8915400" cy="81597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3962400"/>
                <a:gridCol w="1219200"/>
                <a:gridCol w="914400"/>
                <a:gridCol w="2819400"/>
              </a:tblGrid>
              <a:tr h="211137">
                <a:tc>
                  <a:txBody>
                    <a:bodyPr/>
                    <a:lstStyle/>
                    <a:p>
                      <a:pPr algn="l" defTabSz="777875">
                        <a:spcBef>
                          <a:spcPts val="100"/>
                        </a:spcBef>
                        <a:defRPr b="1" sz="800">
                          <a:latin typeface="+mj-lt"/>
                          <a:ea typeface="+mj-ea"/>
                          <a:cs typeface="+mj-cs"/>
                        </a:defRPr>
                      </a:pPr>
                      <a:r>
                        <a:t>  Issues / Risks </a:t>
                      </a:r>
                      <a:r>
                        <a:rPr b="0">
                          <a:solidFill>
                            <a:srgbClr val="969696"/>
                          </a:solidFill>
                        </a:rPr>
                        <a:t>(Timeline, Financial, Scope, Resources)</a:t>
                      </a: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100"/>
                        </a:spcBef>
                        <a:defRPr sz="1800"/>
                      </a:pPr>
                      <a:r>
                        <a:rPr b="1" sz="800">
                          <a:latin typeface="+mj-lt"/>
                          <a:ea typeface="+mj-ea"/>
                          <a:cs typeface="+mj-cs"/>
                        </a:rPr>
                        <a:t>Person Responsible</a:t>
                      </a: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777875">
                        <a:spcBef>
                          <a:spcPts val="100"/>
                        </a:spcBef>
                        <a:defRPr sz="1800"/>
                      </a:pPr>
                      <a:r>
                        <a:rPr b="1" sz="800">
                          <a:latin typeface="+mj-lt"/>
                          <a:ea typeface="+mj-ea"/>
                          <a:cs typeface="+mj-cs"/>
                        </a:rPr>
                        <a:t>Date Identified</a:t>
                      </a: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100"/>
                        </a:spcBef>
                        <a:defRPr sz="1800"/>
                      </a:pPr>
                      <a:r>
                        <a:rPr b="1" sz="800">
                          <a:latin typeface="+mj-lt"/>
                          <a:ea typeface="+mj-ea"/>
                          <a:cs typeface="+mj-cs"/>
                        </a:rPr>
                        <a:t>Status</a:t>
                      </a: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8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8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</a:tr>
              <a:tr h="303212"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8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8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777875">
                        <a:spcBef>
                          <a:spcPts val="400"/>
                        </a:spcBef>
                        <a:defRPr sz="700">
                          <a:latin typeface="+mj-lt"/>
                          <a:ea typeface="+mj-ea"/>
                          <a:cs typeface="+mj-cs"/>
                        </a:defRPr>
                      </a:pPr>
                    </a:p>
                  </a:txBody>
                  <a:tcPr marL="44430" marR="44430" marT="44430" marB="44430" anchor="t" anchorCtr="0" horzOverflow="overflow">
                    <a:lnL>
                      <a:solidFill>
                        <a:srgbClr val="B2B2B2"/>
                      </a:solidFill>
                    </a:lnL>
                    <a:lnR>
                      <a:solidFill>
                        <a:srgbClr val="B2B2B2"/>
                      </a:solidFill>
                    </a:lnR>
                    <a:lnT>
                      <a:solidFill>
                        <a:srgbClr val="B2B2B2"/>
                      </a:solidFill>
                    </a:lnT>
                    <a:lnB>
                      <a:solidFill>
                        <a:srgbClr val="B2B2B2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99" name="Group"/>
          <p:cNvGrpSpPr/>
          <p:nvPr/>
        </p:nvGrpSpPr>
        <p:grpSpPr>
          <a:xfrm>
            <a:off x="152400" y="1958974"/>
            <a:ext cx="3657600" cy="1143002"/>
            <a:chOff x="0" y="0"/>
            <a:chExt cx="3657600" cy="1143000"/>
          </a:xfrm>
        </p:grpSpPr>
        <p:sp>
          <p:nvSpPr>
            <p:cNvPr id="97" name="Rectangle"/>
            <p:cNvSpPr/>
            <p:nvPr/>
          </p:nvSpPr>
          <p:spPr>
            <a:xfrm>
              <a:off x="0" y="-1"/>
              <a:ext cx="3657600" cy="1143002"/>
            </a:xfrm>
            <a:prstGeom prst="rect">
              <a:avLst/>
            </a:prstGeom>
            <a:noFill/>
            <a:ln w="9525" cap="flat">
              <a:solidFill>
                <a:srgbClr val="B2B2B2"/>
              </a:solidFill>
              <a:prstDash val="solid"/>
              <a:round/>
            </a:ln>
            <a:effectLst/>
          </p:spPr>
          <p:txBody>
            <a:bodyPr wrap="square" lIns="44450" tIns="44450" rIns="44450" bIns="44450" numCol="1" anchor="t">
              <a:noAutofit/>
            </a:bodyPr>
            <a:lstStyle/>
            <a:p>
              <a:pPr marL="106362" indent="-106362" defTabSz="777875">
                <a:defRPr b="1" sz="800"/>
              </a:pPr>
            </a:p>
          </p:txBody>
        </p:sp>
        <p:sp>
          <p:nvSpPr>
            <p:cNvPr id="98" name="Monthly Highlights…"/>
            <p:cNvSpPr txBox="1"/>
            <p:nvPr/>
          </p:nvSpPr>
          <p:spPr>
            <a:xfrm>
              <a:off x="0" y="-1"/>
              <a:ext cx="3657600" cy="4725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332" tIns="9332" rIns="9332" bIns="9332" numCol="1" anchor="t">
              <a:spAutoFit/>
            </a:bodyPr>
            <a:lstStyle/>
            <a:p>
              <a:pPr marL="106362" indent="-106362" defTabSz="777875">
                <a:defRPr b="1" sz="800"/>
              </a:pPr>
              <a:r>
                <a:t>Monthly Highlights</a:t>
              </a:r>
            </a:p>
            <a:p>
              <a:pPr marL="106362" indent="-106362" defTabSz="777875">
                <a:buSzPct val="100000"/>
                <a:buChar char="•"/>
                <a:defRPr sz="800">
                  <a:solidFill>
                    <a:srgbClr val="969696"/>
                  </a:solidFill>
                </a:defRPr>
              </a:pPr>
              <a:r>
                <a:t>Input any progress highlights from this month</a:t>
              </a:r>
            </a:p>
            <a:p>
              <a:pPr marL="106362" indent="-106362" defTabSz="777875">
                <a:buSzPct val="100000"/>
                <a:buChar char="•"/>
                <a:defRPr sz="8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nscreen Template 10.20.06">
  <a:themeElements>
    <a:clrScheme name="Onscreen Template 10.20.06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2551"/>
      </a:accent1>
      <a:accent2>
        <a:srgbClr val="24551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nscreen Template 10.20.06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nscreen Template 10.20.0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4450" tIns="44450" rIns="44450" bIns="4445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4450" tIns="44450" rIns="44450" bIns="4445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nscreen Template 10.20.06">
  <a:themeElements>
    <a:clrScheme name="Onscreen Template 10.20.06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2551"/>
      </a:accent1>
      <a:accent2>
        <a:srgbClr val="24551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nscreen Template 10.20.06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nscreen Template 10.20.0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4450" tIns="44450" rIns="44450" bIns="4445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4450" tIns="44450" rIns="44450" bIns="4445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